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7" d="100"/>
          <a:sy n="107" d="100"/>
        </p:scale>
        <p:origin x="138" y="27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.svg"/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12" Type="http://schemas.openxmlformats.org/officeDocument/2006/relationships/image" Target="../media/image3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wmf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45080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76925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791"/>
              </p:ext>
            </p:extLst>
          </p:nvPr>
        </p:nvGraphicFramePr>
        <p:xfrm>
          <a:off x="3191269" y="3455182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3455182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5437"/>
              </p:ext>
            </p:extLst>
          </p:nvPr>
        </p:nvGraphicFramePr>
        <p:xfrm>
          <a:off x="2041069" y="3872036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3872036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5940000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2038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体问题：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个坐标，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个动量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相空间维度：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存在解析解：给出时间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，能够确定相空间坐标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89783"/>
              </p:ext>
            </p:extLst>
          </p:nvPr>
        </p:nvGraphicFramePr>
        <p:xfrm>
          <a:off x="3278188" y="3295650"/>
          <a:ext cx="37147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57960" imgH="565920" progId="Equation.AxMath">
                  <p:embed/>
                </p:oleObj>
              </mc:Choice>
              <mc:Fallback>
                <p:oleObj name="AxMath" r:id="rId2" imgW="1857960" imgH="565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8188" y="3295650"/>
                        <a:ext cx="371475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11940"/>
              </p:ext>
            </p:extLst>
          </p:nvPr>
        </p:nvGraphicFramePr>
        <p:xfrm>
          <a:off x="2465388" y="4729163"/>
          <a:ext cx="31003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49080" imgH="222480" progId="Equation.AxMath">
                  <p:embed/>
                </p:oleObj>
              </mc:Choice>
              <mc:Fallback>
                <p:oleObj name="AxMath" r:id="rId4" imgW="1549080" imgH="222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88" y="4729163"/>
                        <a:ext cx="3100387" cy="444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0032"/>
              </p:ext>
            </p:extLst>
          </p:nvPr>
        </p:nvGraphicFramePr>
        <p:xfrm>
          <a:off x="2900363" y="5310188"/>
          <a:ext cx="21637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38760" imgH="704160" progId="Equation.AxMath">
                  <p:embed/>
                </p:oleObj>
              </mc:Choice>
              <mc:Fallback>
                <p:oleObj name="AxMath" r:id="rId6" imgW="1238760" imgH="7041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0363" y="5310188"/>
                        <a:ext cx="21637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6(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9440" imgH="190440" progId="Equation.AxMath">
                  <p:embed/>
                </p:oleObj>
              </mc:Choice>
              <mc:Fallback>
                <p:oleObj name="AxMath" r:id="rId2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8680" imgH="599400" progId="Equation.AxMath">
                  <p:embed/>
                </p:oleObj>
              </mc:Choice>
              <mc:Fallback>
                <p:oleObj name="AxMath" r:id="rId6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26840" imgH="196560" progId="Equation.AxMath">
                  <p:embed/>
                </p:oleObj>
              </mc:Choice>
              <mc:Fallback>
                <p:oleObj name="AxMath" r:id="rId8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191680" imgH="227880" progId="Equation.AxMath">
                  <p:embed/>
                </p:oleObj>
              </mc:Choice>
              <mc:Fallback>
                <p:oleObj name="AxMath" r:id="rId10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EED7EC-FF98-EC10-B568-A7DE59213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08920" imgH="646560" progId="Equation.AxMath">
                  <p:embed/>
                </p:oleObj>
              </mc:Choice>
              <mc:Fallback>
                <p:oleObj name="AxMath" r:id="rId2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66640" imgH="1344240" progId="Equation.AxMath">
                  <p:embed/>
                </p:oleObj>
              </mc:Choice>
              <mc:Fallback>
                <p:oleObj name="AxMath" r:id="rId6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F5C94-0AE1-AA85-4E39-5AEE97E7E0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5BBC80-6F33-009E-BB90-A18CCA4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30205</TotalTime>
  <Words>785</Words>
  <Application>Microsoft Office PowerPoint</Application>
  <PresentationFormat>宽屏</PresentationFormat>
  <Paragraphs>227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274</cp:revision>
  <dcterms:created xsi:type="dcterms:W3CDTF">2022-10-24T14:28:29Z</dcterms:created>
  <dcterms:modified xsi:type="dcterms:W3CDTF">2024-03-11T14:54:39Z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